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54B6403-C254-423B-BC75-B297F35A8BA0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FB1221-A055-4F37-9401-61FEB4E8DCC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Basses-</a:t>
            </a:r>
            <a:r>
              <a:rPr lang="en-US" dirty="0" err="1" smtClean="0"/>
              <a:t>Terres</a:t>
            </a:r>
            <a:r>
              <a:rPr lang="en-US" dirty="0" smtClean="0"/>
              <a:t> du </a:t>
            </a:r>
            <a:r>
              <a:rPr lang="en-US" dirty="0" err="1" smtClean="0"/>
              <a:t>L’Arctique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Par: Emilie et Carly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8" r="8568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5158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708920"/>
            <a:ext cx="2377440" cy="1939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7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Roches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3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fr-CA" dirty="0" smtClean="0"/>
              <a:t>iles</a:t>
            </a:r>
            <a:r>
              <a:rPr lang="en-US" dirty="0" smtClean="0"/>
              <a:t> de </a:t>
            </a:r>
            <a:r>
              <a:rPr lang="en-US" dirty="0" err="1" smtClean="0"/>
              <a:t>cette</a:t>
            </a:r>
            <a:r>
              <a:rPr lang="en-US" dirty="0" smtClean="0"/>
              <a:t> region se compose </a:t>
            </a:r>
            <a:r>
              <a:rPr lang="en-US" dirty="0" err="1" smtClean="0"/>
              <a:t>principalement</a:t>
            </a:r>
            <a:r>
              <a:rPr lang="en-US" dirty="0" smtClean="0"/>
              <a:t> de </a:t>
            </a:r>
            <a:r>
              <a:rPr lang="en-US" dirty="0" err="1" smtClean="0"/>
              <a:t>roches</a:t>
            </a:r>
            <a:r>
              <a:rPr lang="en-US" dirty="0" smtClean="0"/>
              <a:t> </a:t>
            </a:r>
            <a:r>
              <a:rPr lang="fr-CA" dirty="0" err="1" smtClean="0"/>
              <a:t>sedimentaires</a:t>
            </a:r>
            <a:r>
              <a:rPr lang="en-US" dirty="0" smtClean="0"/>
              <a:t> qui </a:t>
            </a:r>
            <a:r>
              <a:rPr lang="en-US" dirty="0" err="1" smtClean="0"/>
              <a:t>forment</a:t>
            </a:r>
            <a:r>
              <a:rPr lang="en-US" dirty="0" smtClean="0"/>
              <a:t> des </a:t>
            </a:r>
            <a:r>
              <a:rPr lang="en-US" dirty="0" err="1" smtClean="0"/>
              <a:t>plaines</a:t>
            </a:r>
            <a:r>
              <a:rPr lang="en-US" dirty="0" smtClean="0"/>
              <a:t>, des </a:t>
            </a:r>
            <a:r>
              <a:rPr lang="en-US" dirty="0" err="1" smtClean="0"/>
              <a:t>montagnes</a:t>
            </a:r>
            <a:r>
              <a:rPr lang="en-US" dirty="0" smtClean="0"/>
              <a:t> et des </a:t>
            </a:r>
            <a:r>
              <a:rPr lang="fr-CA" dirty="0" smtClean="0"/>
              <a:t>collines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501008"/>
            <a:ext cx="403244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Relief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Basses Terres du l’Arctique consister de plaines et bas plateaux. En été contient beaucoup des marais et étangs. </a:t>
            </a:r>
          </a:p>
          <a:p>
            <a:r>
              <a:rPr lang="fr-CA" dirty="0" smtClean="0"/>
              <a:t>Les cotes de ces iles vont de plaines étendues de falaises spectaculaires </a:t>
            </a:r>
          </a:p>
          <a:p>
            <a:r>
              <a:rPr lang="fr-CA" dirty="0" smtClean="0"/>
              <a:t>Plupart de la région a été affectée par la récent passage de nappes de glace continentale et plupart de la région a été affectée par le passage récent des calottes glaciaires continentale. </a:t>
            </a:r>
          </a:p>
          <a:p>
            <a:r>
              <a:rPr lang="fr-CA" dirty="0" smtClean="0"/>
              <a:t>Des plaques de moraines qui coule qui </a:t>
            </a:r>
            <a:r>
              <a:rPr lang="fr-CA" dirty="0" err="1" smtClean="0"/>
              <a:t>appardissent</a:t>
            </a:r>
            <a:r>
              <a:rPr lang="fr-CA" dirty="0" smtClean="0"/>
              <a:t> dans l’air d’</a:t>
            </a:r>
            <a:r>
              <a:rPr lang="fr-CA" dirty="0" err="1" smtClean="0"/>
              <a:t>etre</a:t>
            </a:r>
            <a:r>
              <a:rPr lang="fr-CA" dirty="0" smtClean="0"/>
              <a:t> comme quand champs laboures, briser les vastes plaines ou les collines enroulement fournir le soulagement que verticale.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862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80728"/>
            <a:ext cx="6473692" cy="4855269"/>
          </a:xfrm>
        </p:spPr>
      </p:pic>
    </p:spTree>
    <p:extLst>
      <p:ext uri="{BB962C8B-B14F-4D97-AF65-F5344CB8AC3E}">
        <p14:creationId xmlns:p14="http://schemas.microsoft.com/office/powerpoint/2010/main" val="5380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Faune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Pendant l’hiver, le pays forme de vie manque. La cacophonie estivale des cris d’</a:t>
            </a:r>
            <a:r>
              <a:rPr lang="fr-CA" dirty="0" err="1"/>
              <a:t>oisaux</a:t>
            </a:r>
            <a:r>
              <a:rPr lang="fr-CA" dirty="0"/>
              <a:t> s’est éteinte.</a:t>
            </a:r>
          </a:p>
          <a:p>
            <a:r>
              <a:rPr lang="fr-CA" dirty="0"/>
              <a:t>De tous les grands animaux que le bœuf musque et le caribou demeurent dans les pires </a:t>
            </a:r>
            <a:r>
              <a:rPr lang="fr-CA" dirty="0" smtClean="0"/>
              <a:t>tempêtes </a:t>
            </a:r>
            <a:r>
              <a:rPr lang="fr-CA" dirty="0"/>
              <a:t>de neige de l’Arctique. De tous  </a:t>
            </a:r>
            <a:r>
              <a:rPr lang="fr-CA" dirty="0" smtClean="0"/>
              <a:t>les oiseaux que les corneilles, les tétras et un peu de hiboux neigeux restera pendant l’hiver.</a:t>
            </a:r>
          </a:p>
          <a:p>
            <a:r>
              <a:rPr lang="fr-CA" dirty="0" smtClean="0"/>
              <a:t>Sur la surface de la terre reste immobile et silencieux lemmings mais sous terre le long de tunnels serres. </a:t>
            </a:r>
          </a:p>
          <a:p>
            <a:r>
              <a:rPr lang="fr-CA" dirty="0" smtClean="0"/>
              <a:t>Au cours de l’été, le caribou et le bœuf musque reconstituer leurs petites dans les vallées abritées. Les troupeaux d’oies des neiges d’autres oiseaux aquatiques nichent dans les </a:t>
            </a:r>
            <a:r>
              <a:rPr lang="fr-CA" dirty="0" err="1" smtClean="0"/>
              <a:t>caricaies</a:t>
            </a:r>
            <a:r>
              <a:rPr lang="fr-CA" dirty="0" smtClean="0"/>
              <a:t>, le long des vallées fluviales.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003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3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</TotalTime>
  <Words>249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Basses-Terres du L’Arctique </vt:lpstr>
      <vt:lpstr>PowerPoint Presentation</vt:lpstr>
      <vt:lpstr>Les Roches </vt:lpstr>
      <vt:lpstr>Relief </vt:lpstr>
      <vt:lpstr>PowerPoint Presentation</vt:lpstr>
      <vt:lpstr>La Faune </vt:lpstr>
      <vt:lpstr>PowerPoint Presentation</vt:lpstr>
    </vt:vector>
  </TitlesOfParts>
  <Company>Upper Canada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Basses-Terres du L’Arctique</dc:title>
  <dc:creator>UCDSB</dc:creator>
  <cp:lastModifiedBy>UCDSB</cp:lastModifiedBy>
  <cp:revision>5</cp:revision>
  <dcterms:created xsi:type="dcterms:W3CDTF">2012-12-19T14:23:15Z</dcterms:created>
  <dcterms:modified xsi:type="dcterms:W3CDTF">2012-12-19T15:14:42Z</dcterms:modified>
</cp:coreProperties>
</file>